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42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0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7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10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77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91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69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70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74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56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4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2360A-AB89-4A24-A771-35935A0A5413}" type="datetimeFigureOut">
              <a:rPr lang="fr-FR" smtClean="0"/>
              <a:t>06/11/2019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53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Z:\         PRIX DE REVIENT FABRICATION SPECIALE\SPECIAUX 2019\D019244 - ELYSA 600 1X24W IND DALI -  1X23W DIRECT ASY STD 3000K\ELYSA 1x24W IND. + 1x23W DIR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44922"/>
            <a:ext cx="419673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271681"/>
            <a:ext cx="5785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D019244 - ELYSA 1x23W  DIRECT ASYMETRIQUE - 1x24W INDIRECT SYMETRIQUE OPALE </a:t>
            </a:r>
            <a:endParaRPr lang="fr-FR" sz="1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Didier.DOM-CUBISPOT\Desktop\DIDIER\LOGO CUBI\LOGO-2018 signa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-707"/>
            <a:ext cx="1694783" cy="5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avec flèche 5"/>
          <p:cNvCxnSpPr/>
          <p:nvPr/>
        </p:nvCxnSpPr>
        <p:spPr>
          <a:xfrm flipH="1">
            <a:off x="2195736" y="1988840"/>
            <a:ext cx="28803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2195736" y="3933056"/>
            <a:ext cx="2880321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076056" y="1805635"/>
            <a:ext cx="3007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smtClean="0"/>
              <a:t>D019244I - ELYSA 1x24W 3000K IND. SYM. OPALE</a:t>
            </a:r>
            <a:endParaRPr lang="fr-FR" sz="1000" dirty="0" smtClean="0"/>
          </a:p>
          <a:p>
            <a:r>
              <a:rPr lang="fr-FR" sz="1000" dirty="0" smtClean="0"/>
              <a:t>à positionner en version INDIRECTE</a:t>
            </a:r>
            <a:r>
              <a:rPr lang="pl-PL" sz="1000" dirty="0" smtClean="0"/>
              <a:t> </a:t>
            </a:r>
            <a:r>
              <a:rPr lang="fr-FR" sz="1000" dirty="0" smtClean="0"/>
              <a:t> ( rotation de 180°)</a:t>
            </a:r>
            <a:endParaRPr lang="fr-FR" sz="1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076056" y="4453081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D019244D - ELYSA 1x23W 3000K DIRECT ASYMETRIQUE</a:t>
            </a:r>
          </a:p>
          <a:p>
            <a:r>
              <a:rPr lang="fr-FR" sz="1000" dirty="0" smtClean="0"/>
              <a:t>à positionner en version DIRECTE</a:t>
            </a:r>
            <a:r>
              <a:rPr lang="pl-PL" sz="1000" dirty="0" smtClean="0"/>
              <a:t> </a:t>
            </a:r>
            <a:r>
              <a:rPr lang="fr-FR" sz="1000" dirty="0" smtClean="0"/>
              <a:t> avec une rotation de 20° vers l’intérieur de la salle</a:t>
            </a:r>
            <a:endParaRPr lang="fr-FR" sz="10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1902788" y="3537012"/>
            <a:ext cx="0" cy="792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1902788" y="3537012"/>
            <a:ext cx="364956" cy="720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7162461">
            <a:off x="1619996" y="3542156"/>
            <a:ext cx="647422" cy="709790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1933967" y="4190600"/>
            <a:ext cx="44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20°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083630" y="6504438"/>
            <a:ext cx="987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06-11-2019- LD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253989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58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</dc:creator>
  <cp:lastModifiedBy>Didier</cp:lastModifiedBy>
  <cp:revision>2</cp:revision>
  <dcterms:created xsi:type="dcterms:W3CDTF">2019-11-06T09:31:22Z</dcterms:created>
  <dcterms:modified xsi:type="dcterms:W3CDTF">2019-11-06T09:48:56Z</dcterms:modified>
</cp:coreProperties>
</file>